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3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62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7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3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2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5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4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3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2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84ACCAB-F364-4ACA-AD36-29E4B65C194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52EA54F-FB22-4902-BE3A-7FA381EF3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Reality Town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to 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86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What is Reality Town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 educational program that gives students a realistic financial experience on the importance of education and careers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0563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What you learn: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to fill out an employment application</a:t>
            </a:r>
          </a:p>
          <a:p>
            <a:r>
              <a:rPr lang="en-US" sz="3200" dirty="0" smtClean="0"/>
              <a:t>Learn how much you can earn in different careers</a:t>
            </a:r>
          </a:p>
          <a:p>
            <a:r>
              <a:rPr lang="en-US" sz="3200" dirty="0" smtClean="0"/>
              <a:t>How to make a budget </a:t>
            </a:r>
          </a:p>
          <a:p>
            <a:r>
              <a:rPr lang="en-US" sz="3200" dirty="0" smtClean="0"/>
              <a:t>How to balance a budget with a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Employment</a:t>
            </a:r>
            <a:endParaRPr lang="en-US" sz="32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6100" y="67009"/>
            <a:ext cx="5105399" cy="68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0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Application</a:t>
            </a:r>
            <a:endParaRPr lang="en-US" sz="36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1800" y="32763"/>
            <a:ext cx="5194300" cy="67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9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Pictures</a:t>
            </a:r>
            <a:endParaRPr lang="en-US" sz="6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4" y="2387600"/>
            <a:ext cx="2961069" cy="39497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705100"/>
            <a:ext cx="4842933" cy="363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0" y="2474928"/>
            <a:ext cx="2895600" cy="38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4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</TotalTime>
  <Words>62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Reality Town</vt:lpstr>
      <vt:lpstr>What is Reality Town</vt:lpstr>
      <vt:lpstr>What you learn:</vt:lpstr>
      <vt:lpstr>Employment</vt:lpstr>
      <vt:lpstr>Application</vt:lpstr>
      <vt:lpstr>Pictures</vt:lpstr>
    </vt:vector>
  </TitlesOfParts>
  <Company>Granite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Reality Town</dc:title>
  <dc:creator>Reymus, Monique J</dc:creator>
  <cp:lastModifiedBy>Jensen, Sarah</cp:lastModifiedBy>
  <cp:revision>8</cp:revision>
  <dcterms:created xsi:type="dcterms:W3CDTF">2015-09-08T20:25:18Z</dcterms:created>
  <dcterms:modified xsi:type="dcterms:W3CDTF">2017-02-08T19:58:04Z</dcterms:modified>
</cp:coreProperties>
</file>